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2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1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6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4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4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9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7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4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8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2AEFC-4184-409E-937F-5F80A668E1B6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00872-4820-4F70-8A17-65902ACC5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1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60766"/>
            <a:ext cx="7696200" cy="52847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Conservation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1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95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Conservation Officer</vt:lpstr>
      <vt:lpstr>PowerPoint Presentation</vt:lpstr>
      <vt:lpstr>PowerPoint Presentation</vt:lpstr>
      <vt:lpstr>Job Description </vt:lpstr>
    </vt:vector>
  </TitlesOfParts>
  <Company>npsd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Conservation Officer</dc:title>
  <dc:creator>npsd</dc:creator>
  <cp:lastModifiedBy>npsd</cp:lastModifiedBy>
  <cp:revision>2</cp:revision>
  <dcterms:created xsi:type="dcterms:W3CDTF">2011-09-15T15:24:09Z</dcterms:created>
  <dcterms:modified xsi:type="dcterms:W3CDTF">2011-09-15T15:47:16Z</dcterms:modified>
</cp:coreProperties>
</file>